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7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445158"/>
            <a:ext cx="1055320" cy="464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677626"/>
            <a:ext cx="1321933" cy="521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0531" y="2942236"/>
            <a:ext cx="1113938" cy="504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694648"/>
            <a:ext cx="1028800" cy="409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63235" y="1128585"/>
            <a:ext cx="1108609" cy="546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194470" y="1350861"/>
            <a:ext cx="1419088" cy="324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9" y="4445158"/>
            <a:ext cx="1321934" cy="368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79</cp:revision>
  <dcterms:created xsi:type="dcterms:W3CDTF">2022-09-30T01:33:13Z</dcterms:created>
  <dcterms:modified xsi:type="dcterms:W3CDTF">2022-10-13T01:16:49Z</dcterms:modified>
</cp:coreProperties>
</file>